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6" r:id="rId9"/>
    <p:sldId id="264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вопрос 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вопрос 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вопрос 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axId val="142014720"/>
        <c:axId val="116293632"/>
      </c:barChart>
      <c:catAx>
        <c:axId val="142014720"/>
        <c:scaling>
          <c:orientation val="minMax"/>
        </c:scaling>
        <c:axPos val="b"/>
        <c:tickLblPos val="nextTo"/>
        <c:crossAx val="116293632"/>
        <c:crosses val="autoZero"/>
        <c:auto val="1"/>
        <c:lblAlgn val="ctr"/>
        <c:lblOffset val="100"/>
      </c:catAx>
      <c:valAx>
        <c:axId val="116293632"/>
        <c:scaling>
          <c:orientation val="minMax"/>
        </c:scaling>
        <c:axPos val="l"/>
        <c:majorGridlines/>
        <c:numFmt formatCode="General" sourceLinked="1"/>
        <c:tickLblPos val="nextTo"/>
        <c:crossAx val="1420147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7151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388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90466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70720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2199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2696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12842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77706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15819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393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3867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71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071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7005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79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4826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101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130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Проект учащихся 7 «В» класса На </a:t>
            </a:r>
            <a:r>
              <a:rPr lang="ru-RU" sz="4000" dirty="0"/>
              <a:t>тему: Образ </a:t>
            </a:r>
            <a:r>
              <a:rPr lang="ru-RU" sz="4000" dirty="0" smtClean="0"/>
              <a:t>будущего.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Выполнили: </a:t>
            </a:r>
            <a:r>
              <a:rPr lang="ru-RU" sz="4000" dirty="0" smtClean="0"/>
              <a:t>Агафонов В, Логинов Д, Трепалина А, </a:t>
            </a:r>
            <a:r>
              <a:rPr lang="ru-RU" sz="4000" dirty="0" err="1" smtClean="0"/>
              <a:t>Шматова</a:t>
            </a:r>
            <a:r>
              <a:rPr lang="ru-RU" sz="4000" dirty="0" smtClean="0"/>
              <a:t> А.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3478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Футуролог - это предсказатель будущего.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0655" y="2525810"/>
            <a:ext cx="4718304" cy="2632605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Самые известные футурологи регулярно шокируют публику своими идеями. Многие из них, кстати, используют политику для привлечения электората. Так, англичанин Йен Пирсон еще в начале века предсказал, что люди смогут испытывать наслаждения любви в виртуальном пространстве. Тогда идея казалась невероятной, нынче она уже никого не шокирует. Еще он известен прогнозом о том, что человек сможет через определенное время переносить сознание в компьютер. Кстати, программисты серьезно работают в этом направлении, как уверяют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Йен </a:t>
            </a:r>
            <a:r>
              <a:rPr lang="ru-RU" dirty="0" smtClean="0"/>
              <a:t>Пирсон</a:t>
            </a:r>
            <a:endParaRPr lang="ru-RU" dirty="0"/>
          </a:p>
        </p:txBody>
      </p:sp>
      <p:pic>
        <p:nvPicPr>
          <p:cNvPr id="1026" name="Picture 2" descr="futurum будущее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0670" y="3234795"/>
            <a:ext cx="4715928" cy="264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29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Всего несколько </a:t>
            </a:r>
            <a:r>
              <a:rPr lang="ru-RU" dirty="0" smtClean="0"/>
              <a:t>имён- футурологов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Всего несколько имен Рассказать обо всех идеях и исследованиях футурологов в короткой статье не представляется возможным. Часть их работы уже вовсю эксплуатируется политиками в непрекращающейся информационной войне. Мы только назовем несколько имен, чтобы читатель имел представление о личностях, создавших наше настоящее из далекого и не очень прошлого. Самыми знаменитыми в экспертном сообществе считают следующих футурологов: </a:t>
            </a:r>
            <a:r>
              <a:rPr lang="ru-RU" dirty="0" err="1"/>
              <a:t>Хантингтон</a:t>
            </a:r>
            <a:r>
              <a:rPr lang="ru-RU" dirty="0"/>
              <a:t>, </a:t>
            </a:r>
            <a:r>
              <a:rPr lang="ru-RU" dirty="0" err="1"/>
              <a:t>Тоффлер</a:t>
            </a:r>
            <a:r>
              <a:rPr lang="ru-RU" dirty="0"/>
              <a:t>, </a:t>
            </a:r>
            <a:r>
              <a:rPr lang="ru-RU" dirty="0" err="1"/>
              <a:t>Фукуяма</a:t>
            </a:r>
            <a:r>
              <a:rPr lang="ru-RU" dirty="0"/>
              <a:t>. Наверняка вы тоже слышали эти имена. Деятельность этих людей завораживает не столько содержанием прогнозов, сколько гениальностью подходов к анализу событий. Их, понятно, читать необходимо далеко не в </a:t>
            </a:r>
            <a:r>
              <a:rPr lang="ru-RU" dirty="0" smtClean="0"/>
              <a:t>пересказе.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45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7943" y="2515511"/>
            <a:ext cx="9601196" cy="1303867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книг и фильмов о будущем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Список книг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Марсианские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хроники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 2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Игра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Эндера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Орсон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Скотт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Кард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Будущее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Дмитрий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Глуховский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Любовь и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Эдгар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Крейс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Говорящий от Имени Мертвых. Возвращение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Эндера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Орсон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Скотт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Кард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Через сто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Эдуард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Веркин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Земляничное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окошко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Лети с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приветом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Дарья Зарубина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Ликвидатор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 Афанасьев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Улыбка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Великая Кавказская Стена. Прорыв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 Белозеров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Второе нашествие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марсиан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Аркадий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Борис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Стругацкие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Мужчина из научной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фантастики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Наталья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Косухина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Оборотная сторона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Луны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Эльрида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Морозова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Фантастические создания (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сборник)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Нил </a:t>
            </a:r>
            <a:r>
              <a:rPr lang="ru-RU" sz="2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Гейман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др.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Бог одержимых (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сборник)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Яценко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Были они смуглые и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золотоглазые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Визиты: Осенние визиты. Спектр.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Кредо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Сергей Лукьяненко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Гиперион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Дэн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Симмонс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Гладиатор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</a:t>
            </a:r>
            <a:r>
              <a:rPr lang="ru-RU" sz="2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Михановский</a:t>
            </a:r>
            <a:endParaRPr lang="ru-RU" sz="2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фильмов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dirty="0"/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Бегущий по лезвию 2049 2.Тайна 7 сестер 3. Валериан и город тысячи планет 4. Сфера 5. Призрак в доспехах 6. Судная ночь 3 7.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Стартрек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Бесконечность 8. Дивергент, глава 3: За стеной 9. Лобстер 10. Безумный Макс: Дорога ярости 11. Дивергент, глава 2: Инсургент 12. Страховщик 13. Судная ночь 2 14. 13-й район: Кирпичные особняки 15. Дивергент 16. Космическая станция 76 17.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РобоКоп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18. Как я теперь люблю 19. Контроль 20. Игра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Эндера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9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Поселение будущего </a:t>
            </a:r>
            <a:r>
              <a:rPr lang="ru-RU" dirty="0" smtClean="0"/>
              <a:t> г. Агрыз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обычных людей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Для миллиардеров </a:t>
            </a:r>
            <a:endParaRPr lang="ru-RU" dirty="0"/>
          </a:p>
        </p:txBody>
      </p:sp>
      <p:pic>
        <p:nvPicPr>
          <p:cNvPr id="10" name="Объект 9" descr="http://alexander-n.com/static/uploads/misc/fcity1.gif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7776" y="3243261"/>
            <a:ext cx="4715928" cy="263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http://krasnaya-zastava.ru/wp-content/gallery/futureworld_architecture/eckohouses.jp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0670" y="3243261"/>
            <a:ext cx="4715928" cy="2632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749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 будущего </a:t>
            </a:r>
            <a:r>
              <a:rPr lang="ru-RU" dirty="0" smtClean="0"/>
              <a:t> г.Агрыз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Вертолёт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Автомобиль</a:t>
            </a:r>
            <a:endParaRPr lang="ru-RU" dirty="0"/>
          </a:p>
        </p:txBody>
      </p:sp>
      <p:pic>
        <p:nvPicPr>
          <p:cNvPr id="5" name="Рисунок 4" descr="https://wordlesstech.com/wp-content/uploads/2013/10/Zero-ultralight-helicopter-concep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2" y="3132306"/>
            <a:ext cx="4885942" cy="273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cs11170.vk.com/u9266920/134596186/x_dcf5621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345" y="3132305"/>
            <a:ext cx="4715254" cy="2738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2256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Источники энергии </a:t>
            </a:r>
            <a:r>
              <a:rPr lang="ru-RU" sz="3200" dirty="0"/>
              <a:t>будущего </a:t>
            </a:r>
            <a:r>
              <a:rPr lang="ru-RU" sz="3200" dirty="0" smtClean="0"/>
              <a:t> г.Агрыз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3811" y="3031064"/>
            <a:ext cx="3718455" cy="2844802"/>
          </a:xfrm>
        </p:spPr>
        <p:txBody>
          <a:bodyPr>
            <a:normAutofit lnSpcReduction="10000"/>
          </a:bodyPr>
          <a:lstStyle/>
          <a:p>
            <a:r>
              <a:rPr lang="ru-RU" sz="2200" dirty="0" smtClean="0"/>
              <a:t>В будущем все приборы работать будут от электричества не загрязняя природу. </a:t>
            </a:r>
          </a:p>
          <a:p>
            <a:r>
              <a:rPr lang="ru-RU" sz="2200" dirty="0" smtClean="0"/>
              <a:t>На сегодняшний день многие компании создают электрокары, а после перейдут на электровертолёты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 descr="http://umnodom.net/wp-content/uploads/2015/06/6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8668" y="982131"/>
            <a:ext cx="5487458" cy="4893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887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Продукты питания в </a:t>
            </a:r>
            <a:r>
              <a:rPr lang="ru-RU" sz="3200" dirty="0"/>
              <a:t>будущем </a:t>
            </a:r>
            <a:r>
              <a:rPr lang="ru-RU" sz="3200" dirty="0" smtClean="0"/>
              <a:t> города Агрыз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 будущем все люди будут питаться только полезной едой, а не </a:t>
            </a:r>
            <a:r>
              <a:rPr lang="ru-RU" sz="2000" dirty="0" err="1" smtClean="0"/>
              <a:t>фаст</a:t>
            </a:r>
            <a:r>
              <a:rPr lang="ru-RU" sz="2000" dirty="0" smtClean="0"/>
              <a:t> </a:t>
            </a:r>
            <a:r>
              <a:rPr lang="ru-RU" sz="2000" dirty="0" err="1" smtClean="0"/>
              <a:t>фудом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5" name="Объект 4" descr="http://img1.liveinternet.ru/images/attach/c/6/91/985/91985027_contentimg620x32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8138" y="2008429"/>
            <a:ext cx="5470525" cy="2841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161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</a:t>
            </a:r>
            <a:r>
              <a:rPr lang="ru-RU" dirty="0"/>
              <a:t>будущего </a:t>
            </a:r>
            <a:r>
              <a:rPr lang="ru-RU" dirty="0" smtClean="0"/>
              <a:t> г.Агрыз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Люди начали сильно работать с электроникой и по этому в будущем вся одежда будет такой как на картинке, но люди могут пойти дальше и усовершенствовать и эту одежду.</a:t>
            </a:r>
            <a:endParaRPr lang="ru-RU" dirty="0"/>
          </a:p>
        </p:txBody>
      </p:sp>
      <p:pic>
        <p:nvPicPr>
          <p:cNvPr id="6" name="Объект 5" descr="http://i.ytimg.com/vi/WLJPakhYyz0/maxresdefault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8575" y="2888655"/>
            <a:ext cx="4718050" cy="2653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785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Соцопрос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вы считаете, где будет жить человечество через 50 лет – всё ещё на Земле или на других планетах?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Какие профессии через 50 лет будут наиболее востребованы?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Какое образование вы бы посоветовали получать современным восьмиклассникам?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Какие из существующих сегодня профессий через 50 лет окажутся не нужными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181725" y="2560638"/>
          <a:ext cx="4718050" cy="3309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238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запросу: учёные футурологи.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8660" t="7279" r="49181" b="5337"/>
          <a:stretch/>
        </p:blipFill>
        <p:spPr>
          <a:xfrm>
            <a:off x="3530991" y="2461846"/>
            <a:ext cx="4273806" cy="3784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7561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246</TotalTime>
  <Words>565</Words>
  <Application>Microsoft Office PowerPoint</Application>
  <PresentationFormat>Произвольный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Натуральные материалы</vt:lpstr>
      <vt:lpstr>Проект учащихся 7 «В» класса На тему: Образ будущего.</vt:lpstr>
      <vt:lpstr>Список книг и фильмов о будущем</vt:lpstr>
      <vt:lpstr>Поселение будущего  г. Агрыз</vt:lpstr>
      <vt:lpstr>Транспорт будущего  г.Агрыз</vt:lpstr>
      <vt:lpstr>Источники энергии будущего  г.Агрыз</vt:lpstr>
      <vt:lpstr>Продукты питания в будущем  города Агрыз</vt:lpstr>
      <vt:lpstr>Одежда будущего  г.Агрыз</vt:lpstr>
      <vt:lpstr>Соцопрос.</vt:lpstr>
      <vt:lpstr>По запросу: учёные футурологи.</vt:lpstr>
      <vt:lpstr>Футуролог - это предсказатель будущего.</vt:lpstr>
      <vt:lpstr>Всего несколько имён- футурологов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учащихся 7 «В» класса.</dc:title>
  <dc:creator>HP</dc:creator>
  <cp:lastModifiedBy>Кристина</cp:lastModifiedBy>
  <cp:revision>14</cp:revision>
  <dcterms:created xsi:type="dcterms:W3CDTF">2017-12-06T11:51:45Z</dcterms:created>
  <dcterms:modified xsi:type="dcterms:W3CDTF">2017-12-11T17:02:04Z</dcterms:modified>
</cp:coreProperties>
</file>